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7" d="100"/>
          <a:sy n="17" d="100"/>
        </p:scale>
        <p:origin x="265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639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19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861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558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217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741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948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61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856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37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905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320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6000" r="-8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A380E7-490E-0406-8C5A-F1C81F3504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" y="-1"/>
            <a:ext cx="21380525" cy="302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137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</TotalTime>
  <Words>0</Words>
  <Application>Microsoft Office PowerPoint</Application>
  <PresentationFormat>사용자 지정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. K</dc:creator>
  <cp:lastModifiedBy>. K</cp:lastModifiedBy>
  <cp:revision>2</cp:revision>
  <dcterms:created xsi:type="dcterms:W3CDTF">2024-05-20T03:26:01Z</dcterms:created>
  <dcterms:modified xsi:type="dcterms:W3CDTF">2024-05-20T06:31:19Z</dcterms:modified>
</cp:coreProperties>
</file>

<file path=docProps/thumbnail.jpeg>
</file>